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18" roundtripDataSignature="AMtx7mhBQ3d65Yg9Bg9LC208gFVG0enGz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18" Type="http://customschemas.google.com/relationships/presentationmetadata" Target="metadata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" name="Google Shape;127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" name="Google Shape;132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" name="Google Shape;137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" name="Google Shape;142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" name="Google Shape;87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" name="Google Shape;92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" name="Google Shape;102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" name="Google Shape;107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" name="Google Shape;112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" name="Google Shape;117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" name="Google Shape;122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5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15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4" name="Google Shape;14;p1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1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1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24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2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2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2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5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25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2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2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2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1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1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17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1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1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1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8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18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1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1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1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19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" name="Google Shape;36;p19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7" name="Google Shape;37;p1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1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1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0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20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20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" name="Google Shape;44;p20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20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6" name="Google Shape;46;p2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2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2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2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2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2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2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22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22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58" name="Google Shape;58;p2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2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2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3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23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23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5" name="Google Shape;65;p2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2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2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3366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4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0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86050" y="19050"/>
            <a:ext cx="6838950" cy="6838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81002"/>
            <a:ext cx="12191999" cy="60959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74880"/>
            <a:ext cx="12192000" cy="61082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Google Shape;139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99325"/>
            <a:ext cx="12191999" cy="60593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49005" y="1"/>
            <a:ext cx="6881812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359" y="397406"/>
            <a:ext cx="12147282" cy="60631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91583"/>
            <a:ext cx="12192000" cy="60748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71725" y="-410"/>
            <a:ext cx="7448104" cy="68584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31698" y="0"/>
            <a:ext cx="6728604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1980" y="333375"/>
            <a:ext cx="12213980" cy="61801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81000"/>
            <a:ext cx="12192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" y="400049"/>
            <a:ext cx="12192001" cy="60899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986" y="400051"/>
            <a:ext cx="12166014" cy="60708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2023-03-02T09:53:16Z</dcterms:created>
  <dc:creator>size</dc:creator>
</cp:coreProperties>
</file>